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F3DD-51BE-41F6-88A7-F0F5CCCBF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68C90-F3B4-401D-ACD1-CAD834C07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44C6-B526-4DE4-A2BC-950EF1BA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116DB-A9A8-405F-B05C-B0B2324D2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80BC3-F02C-44BC-B5C1-9CD929609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E94A0-A410-42D4-8EBC-C920108C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D889BF-2E29-4096-9882-EDD65FFBA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F4B5D-50B7-4DAB-A7C4-2C6829AE9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52238-766E-46D3-B353-70ADD963D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6BD61-CFA1-44B2-8B19-8DCFD9FD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9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E569BA-3784-4904-9288-FF54C64DE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77A86-8B65-4FCA-872B-B5A027EF0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4FA25-9C5A-4A6F-BA55-558681352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6CA8C-6F94-4AD5-9C09-5BDF47B4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16806-6960-434D-9AA8-2D2B7ED0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0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E5417-647B-495F-AB80-CF1F311C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7D4A6-A4AA-4B97-86A6-A53E655F4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74507-0198-46EB-91DB-E9CC6AFF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5BD10-B7D0-4FB7-902C-CD4579304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7B214-383E-4CA5-8FFF-BB789556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9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6D9B-A1AF-46A5-8865-815541436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939CE-B55C-48D2-BE71-F684166FC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74BE7-4340-4D95-BFBA-8231E9D3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AEBBC-3F58-4CA4-A9B1-2F9B423C6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E8419-088B-4D18-9758-F4F59B9E1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4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378E1-DDCB-4278-ABFE-245A87A0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C93E-0D41-4972-A5CB-D4DAE3F0A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EA538-3F76-447F-A39A-551D63BBF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B8F35-9F1A-444D-BCF6-7DC87B865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928E0-63D5-4E02-8A09-7FF3CB83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798D0-5769-4A43-8387-ECCF8AB7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1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40983-A88F-4415-B71F-AA0201C1F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6C21E-0A58-4B26-8293-2C774DF39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FCB3A2-CFDA-4F59-B11B-26D00BB32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E5A8F-B064-4514-9E80-9C3153ED6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8E50BA-3C84-4497-991E-3F632D3D2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463C30-9727-4FA3-912B-26E52DC5E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1504F6-8C43-42BA-9A0C-3CFA3702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637ECB-0E32-49A5-99E2-BAA0E6C4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5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6F49-B8C4-4228-99AB-25A230C18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8A194-1D5E-4973-9006-385DD2CA1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3A556-61A3-4D66-9070-9E118EA9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E46B0C-6307-4B0D-816E-9080C5BF9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5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CAFF0-601C-4EC2-9C53-2B8B3865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0BBCA0-F243-49A4-A2D3-7A8DFC31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B40D6-3BC3-429D-9D87-970A7973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9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A178E-6D7A-4349-B1F4-08289563F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97D81-B382-41DE-ABC9-159E69773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AE384-C192-4E8C-AAB5-66913834C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531FA-E926-433D-97A5-EF887855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4AB23-D058-471B-8168-61ED8B3B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6DC05-C5D7-476B-874F-F57A8925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5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D0D97-A704-4B47-93C7-A154F2F0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CB727C-3083-4F3A-B27C-465FDE4F1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4D46D-F6ED-44A8-96F6-86B6517A3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36265-0899-421C-9BA5-2742652B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45EEA-B7B1-423F-9482-16BA0F359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F39C-9B38-4187-B668-484AD8D2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5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58DD54-591E-4C74-9A04-8D681868F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80F34-E085-4888-9775-62AFC395C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88D99-79DE-4ADF-A3AE-F4F650970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FFEA0-70E7-4F9D-94BC-1975D58628E2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8853A-5E94-4C87-927F-4039A99A3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8349A-94BA-4971-B529-843EE0212E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699BF-8C4B-493A-A80F-93290C888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2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spirations.sparc3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B65D4D2A-3DB6-45AE-83CD-A2B616555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A6A20B-1474-44A4-8AB3-9BCB3CEEC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043932"/>
            <a:ext cx="2209800" cy="63531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789594-142A-4E75-8E24-3A8562CC5027}"/>
              </a:ext>
            </a:extLst>
          </p:cNvPr>
          <p:cNvSpPr/>
          <p:nvPr/>
        </p:nvSpPr>
        <p:spPr>
          <a:xfrm>
            <a:off x="4148736" y="704530"/>
            <a:ext cx="3894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Higher level math instruction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7EC68-7B1C-40CF-8F6E-CBB1BF32D174}"/>
              </a:ext>
            </a:extLst>
          </p:cNvPr>
          <p:cNvSpPr/>
          <p:nvPr/>
        </p:nvSpPr>
        <p:spPr>
          <a:xfrm>
            <a:off x="2672179" y="3105834"/>
            <a:ext cx="7039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learn about high-quality, free online resources for learning higher level mathematics.</a:t>
            </a:r>
          </a:p>
        </p:txBody>
      </p:sp>
    </p:spTree>
    <p:extLst>
      <p:ext uri="{BB962C8B-B14F-4D97-AF65-F5344CB8AC3E}">
        <p14:creationId xmlns:p14="http://schemas.microsoft.com/office/powerpoint/2010/main" val="422239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B65D4D2A-3DB6-45AE-83CD-A2B616555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A6A20B-1474-44A4-8AB3-9BCB3CEEC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043932"/>
            <a:ext cx="2209800" cy="63531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789594-142A-4E75-8E24-3A8562CC5027}"/>
              </a:ext>
            </a:extLst>
          </p:cNvPr>
          <p:cNvSpPr/>
          <p:nvPr/>
        </p:nvSpPr>
        <p:spPr>
          <a:xfrm>
            <a:off x="4148736" y="704530"/>
            <a:ext cx="3894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Higher level math instruction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7EC68-7B1C-40CF-8F6E-CBB1BF32D174}"/>
              </a:ext>
            </a:extLst>
          </p:cNvPr>
          <p:cNvSpPr/>
          <p:nvPr/>
        </p:nvSpPr>
        <p:spPr>
          <a:xfrm>
            <a:off x="2716567" y="2129290"/>
            <a:ext cx="70399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4"/>
              </a:rPr>
              <a:t>http://aspirations.sparc37.com/</a:t>
            </a:r>
            <a:r>
              <a:rPr lang="en-US" dirty="0"/>
              <a:t> and click on the </a:t>
            </a:r>
            <a:r>
              <a:rPr lang="en-US" b="1" i="1" dirty="0"/>
              <a:t>Academic Record</a:t>
            </a:r>
            <a:r>
              <a:rPr lang="en-US" dirty="0"/>
              <a:t> icon.  </a:t>
            </a:r>
          </a:p>
          <a:p>
            <a:pPr marL="342900" indent="-342900">
              <a:buAutoNum type="arabicPeriod"/>
            </a:pPr>
            <a:r>
              <a:rPr lang="en-US" dirty="0"/>
              <a:t>Click on the link for </a:t>
            </a:r>
            <a:r>
              <a:rPr lang="en-US" b="1" dirty="0"/>
              <a:t>"High Level STEM” </a:t>
            </a:r>
            <a:r>
              <a:rPr lang="en-US" dirty="0"/>
              <a:t>and “</a:t>
            </a:r>
            <a:r>
              <a:rPr lang="en-US" b="1" dirty="0"/>
              <a:t>Open Courses MIT.”</a:t>
            </a:r>
          </a:p>
          <a:p>
            <a:pPr marL="342900" indent="-342900">
              <a:buAutoNum type="arabicPeriod"/>
            </a:pPr>
            <a:r>
              <a:rPr lang="en-US" dirty="0"/>
              <a:t>Click the link for "</a:t>
            </a:r>
            <a:r>
              <a:rPr lang="en-US" b="1" dirty="0"/>
              <a:t>High Level STEM</a:t>
            </a:r>
            <a:r>
              <a:rPr lang="en-US" dirty="0"/>
              <a:t>" to access the "Brilliant" website.</a:t>
            </a:r>
          </a:p>
          <a:p>
            <a:pPr marL="342900" indent="-342900">
              <a:buAutoNum type="arabicPeriod"/>
            </a:pPr>
            <a:r>
              <a:rPr lang="en-US" dirty="0"/>
              <a:t>Create a free account and explore the "Courses" and "Practice“ menus.</a:t>
            </a:r>
          </a:p>
          <a:p>
            <a:pPr marL="342900" indent="-342900">
              <a:buAutoNum type="arabicPeriod"/>
            </a:pPr>
            <a:r>
              <a:rPr lang="en-US" dirty="0"/>
              <a:t>Click the link for "</a:t>
            </a:r>
            <a:r>
              <a:rPr lang="en-US" b="1" dirty="0"/>
              <a:t>Open Courses MIT</a:t>
            </a:r>
            <a:r>
              <a:rPr lang="en-US" dirty="0"/>
              <a:t>" to access the MIT Open Courseware website and explore the "Find Courses" menu.</a:t>
            </a:r>
          </a:p>
        </p:txBody>
      </p:sp>
    </p:spTree>
    <p:extLst>
      <p:ext uri="{BB962C8B-B14F-4D97-AF65-F5344CB8AC3E}">
        <p14:creationId xmlns:p14="http://schemas.microsoft.com/office/powerpoint/2010/main" val="5644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B65D4D2A-3DB6-45AE-83CD-A2B616555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A6A20B-1474-44A4-8AB3-9BCB3CEEC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043932"/>
            <a:ext cx="2209800" cy="63531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789594-142A-4E75-8E24-3A8562CC5027}"/>
              </a:ext>
            </a:extLst>
          </p:cNvPr>
          <p:cNvSpPr/>
          <p:nvPr/>
        </p:nvSpPr>
        <p:spPr>
          <a:xfrm>
            <a:off x="4148736" y="704530"/>
            <a:ext cx="3894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Higher level math instruction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7EC68-7B1C-40CF-8F6E-CBB1BF32D174}"/>
              </a:ext>
            </a:extLst>
          </p:cNvPr>
          <p:cNvSpPr/>
          <p:nvPr/>
        </p:nvSpPr>
        <p:spPr>
          <a:xfrm>
            <a:off x="2672179" y="3105834"/>
            <a:ext cx="7039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Discussion: </a:t>
            </a:r>
            <a:r>
              <a:rPr lang="en-US" dirty="0"/>
              <a:t>Share one interesting course or activity you discovered at one of these websites. How can you use these sites during and after high</a:t>
            </a:r>
          </a:p>
          <a:p>
            <a:r>
              <a:rPr lang="en-US" dirty="0"/>
              <a:t>school?</a:t>
            </a:r>
          </a:p>
        </p:txBody>
      </p:sp>
    </p:spTree>
    <p:extLst>
      <p:ext uri="{BB962C8B-B14F-4D97-AF65-F5344CB8AC3E}">
        <p14:creationId xmlns:p14="http://schemas.microsoft.com/office/powerpoint/2010/main" val="83979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B65D4D2A-3DB6-45AE-83CD-A2B616555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A6A20B-1474-44A4-8AB3-9BCB3CEEC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043932"/>
            <a:ext cx="2209800" cy="63531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789594-142A-4E75-8E24-3A8562CC5027}"/>
              </a:ext>
            </a:extLst>
          </p:cNvPr>
          <p:cNvSpPr/>
          <p:nvPr/>
        </p:nvSpPr>
        <p:spPr>
          <a:xfrm>
            <a:off x="4148736" y="704530"/>
            <a:ext cx="3894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Higher level math instruction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E7EC68-7B1C-40CF-8F6E-CBB1BF32D174}"/>
              </a:ext>
            </a:extLst>
          </p:cNvPr>
          <p:cNvSpPr/>
          <p:nvPr/>
        </p:nvSpPr>
        <p:spPr>
          <a:xfrm>
            <a:off x="2805344" y="2958732"/>
            <a:ext cx="7039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Take the post-test to </a:t>
            </a:r>
            <a:r>
              <a:rPr lang="en-US"/>
              <a:t>demonstrate your </a:t>
            </a:r>
            <a:r>
              <a:rPr lang="en-US" dirty="0"/>
              <a:t>knowledge of finding higher level math resources. </a:t>
            </a:r>
          </a:p>
        </p:txBody>
      </p:sp>
    </p:spTree>
    <p:extLst>
      <p:ext uri="{BB962C8B-B14F-4D97-AF65-F5344CB8AC3E}">
        <p14:creationId xmlns:p14="http://schemas.microsoft.com/office/powerpoint/2010/main" val="98729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Johnson</dc:creator>
  <cp:lastModifiedBy>Edstar</cp:lastModifiedBy>
  <cp:revision>7</cp:revision>
  <dcterms:created xsi:type="dcterms:W3CDTF">2019-08-01T20:11:33Z</dcterms:created>
  <dcterms:modified xsi:type="dcterms:W3CDTF">2019-08-19T20:27:34Z</dcterms:modified>
</cp:coreProperties>
</file>